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anvas.png"/>
          <p:cNvPicPr>
            <a:picLocks noChangeAspect="1"/>
          </p:cNvPicPr>
          <p:nvPr/>
        </p:nvPicPr>
        <p:blipFill>
          <a:blip r:embed="rId2"/>
          <a:srcRect l="23157" r="24484"/>
          <a:stretch>
            <a:fillRect/>
          </a:stretch>
        </p:blipFill>
        <p:spPr>
          <a:xfrm>
            <a:off x="0" y="0"/>
            <a:ext cx="8990242" cy="4674896"/>
          </a:xfrm>
          <a:prstGeom prst="rect">
            <a:avLst/>
          </a:prstGeom>
        </p:spPr>
      </p:pic>
      <p:sp>
        <p:nvSpPr>
          <p:cNvPr id="6" name="Подзаголовок 2"/>
          <p:cNvSpPr>
            <a:spLocks noGrp="1"/>
          </p:cNvSpPr>
          <p:nvPr>
            <p:ph type="ctrTitle"/>
          </p:nvPr>
        </p:nvSpPr>
        <p:spPr>
          <a:xfrm>
            <a:off x="285720" y="1142984"/>
            <a:ext cx="8272466" cy="4786347"/>
          </a:xfrm>
        </p:spPr>
        <p:txBody>
          <a:bodyPr>
            <a:noAutofit/>
          </a:bodyPr>
          <a:lstStyle/>
          <a:p>
            <a:r>
              <a:rPr lang="en-US" sz="1400" b="1" dirty="0" smtClean="0">
                <a:solidFill>
                  <a:srgbClr val="FFFF00"/>
                </a:solidFill>
              </a:rPr>
              <a:t/>
            </a:r>
            <a:br>
              <a:rPr lang="en-US" sz="1400" b="1" dirty="0" smtClean="0">
                <a:solidFill>
                  <a:srgbClr val="FFFF00"/>
                </a:solidFill>
              </a:rPr>
            </a:br>
            <a:r>
              <a:rPr lang="ru-RU" sz="1400" b="1" dirty="0" smtClean="0">
                <a:solidFill>
                  <a:srgbClr val="FFFF00"/>
                </a:solidFill>
              </a:rPr>
              <a:t>ПРОКУРАТУРА </a:t>
            </a:r>
            <a:r>
              <a:rPr lang="ru-RU" sz="1400" b="1" dirty="0" smtClean="0">
                <a:solidFill>
                  <a:srgbClr val="FFFF00"/>
                </a:solidFill>
              </a:rPr>
              <a:t>СРЕТЕНСКОГО РАЙОНА ИНФОРМИРУЕТ.</a:t>
            </a:r>
            <a:br>
              <a:rPr lang="ru-RU" sz="1400" b="1" dirty="0" smtClean="0">
                <a:solidFill>
                  <a:srgbClr val="FFFF00"/>
                </a:solidFill>
              </a:rPr>
            </a:br>
            <a:r>
              <a:rPr lang="ru-RU" sz="1400" b="1" dirty="0" smtClean="0">
                <a:solidFill>
                  <a:srgbClr val="FFFF00"/>
                </a:solidFill>
              </a:rPr>
              <a:t> </a:t>
            </a:r>
            <a:br>
              <a:rPr lang="ru-RU" sz="1400" b="1" dirty="0" smtClean="0">
                <a:solidFill>
                  <a:srgbClr val="FFFF00"/>
                </a:solidFill>
              </a:rPr>
            </a:br>
            <a:r>
              <a:rPr lang="ru-RU" sz="1400" b="1" dirty="0" smtClean="0">
                <a:solidFill>
                  <a:srgbClr val="FFFF00"/>
                </a:solidFill>
              </a:rPr>
              <a:t>«</a:t>
            </a:r>
            <a:r>
              <a:rPr lang="ru-RU" sz="1400" b="1" dirty="0" smtClean="0">
                <a:solidFill>
                  <a:srgbClr val="FFFF00"/>
                </a:solidFill>
              </a:rPr>
              <a:t>АУЕ» в считанные годы распространилась почти по всей территории страны.</a:t>
            </a:r>
            <a:br>
              <a:rPr lang="ru-RU" sz="1400" b="1" dirty="0" smtClean="0">
                <a:solidFill>
                  <a:srgbClr val="FFFF00"/>
                </a:solidFill>
              </a:rPr>
            </a:br>
            <a:r>
              <a:rPr lang="ru-RU" sz="1400" b="1" dirty="0" smtClean="0">
                <a:solidFill>
                  <a:srgbClr val="FFFF00"/>
                </a:solidFill>
              </a:rPr>
              <a:t>Основной контингент – дети в возрасте от 10 до 17 лет – самая беззащитная часть населения.</a:t>
            </a:r>
            <a:br>
              <a:rPr lang="ru-RU" sz="1400" b="1" dirty="0" smtClean="0">
                <a:solidFill>
                  <a:srgbClr val="FFFF00"/>
                </a:solidFill>
              </a:rPr>
            </a:br>
            <a:r>
              <a:rPr lang="ru-RU" sz="1400" b="1" dirty="0" smtClean="0">
                <a:solidFill>
                  <a:srgbClr val="FFFF00"/>
                </a:solidFill>
              </a:rPr>
              <a:t>Основной посыл её идеологии отражён в названии – это фактически культ тюремных «понятий», тюремной романтики, стилизованный под молодёжную культуру. </a:t>
            </a:r>
            <a:br>
              <a:rPr lang="ru-RU" sz="1400" b="1" dirty="0" smtClean="0">
                <a:solidFill>
                  <a:srgbClr val="FFFF00"/>
                </a:solidFill>
              </a:rPr>
            </a:br>
            <a:r>
              <a:rPr lang="ru-RU" sz="1400" b="1" dirty="0" smtClean="0">
                <a:solidFill>
                  <a:srgbClr val="FFFF00"/>
                </a:solidFill>
              </a:rPr>
              <a:t>Это культ воровства и тунеядства. Учиться, получать образование или просто читать книги среди сторонников АУЕ порицается.</a:t>
            </a:r>
            <a:br>
              <a:rPr lang="ru-RU" sz="1400" b="1" dirty="0" smtClean="0">
                <a:solidFill>
                  <a:srgbClr val="FFFF00"/>
                </a:solidFill>
              </a:rPr>
            </a:br>
            <a:r>
              <a:rPr lang="ru-RU" sz="1400" b="1" dirty="0" smtClean="0">
                <a:solidFill>
                  <a:srgbClr val="FFFF00"/>
                </a:solidFill>
              </a:rPr>
              <a:t>Представители АУЕ требуют от сверстников платить деньги, чтобы «подогреть на зоне», и всеми возможными способами вовлекают несовершеннолетних в незаконную деятельность, толкая их на преступления.</a:t>
            </a:r>
            <a:br>
              <a:rPr lang="ru-RU" sz="1400" b="1" dirty="0" smtClean="0">
                <a:solidFill>
                  <a:srgbClr val="FFFF00"/>
                </a:solidFill>
              </a:rPr>
            </a:br>
            <a:r>
              <a:rPr lang="ru-RU" sz="1400" b="1" dirty="0" smtClean="0">
                <a:solidFill>
                  <a:srgbClr val="FFFF00"/>
                </a:solidFill>
              </a:rPr>
              <a:t>Мотивы, которые привлекают подростков в движение АУЕ, сильно отличаются друг от друга. Одними движет блатная романтика, другими — страх и принуждение. </a:t>
            </a:r>
            <a:br>
              <a:rPr lang="ru-RU" sz="1400" b="1" dirty="0" smtClean="0">
                <a:solidFill>
                  <a:srgbClr val="FFFF00"/>
                </a:solidFill>
              </a:rPr>
            </a:br>
            <a:r>
              <a:rPr lang="ru-RU" sz="1400" b="1" dirty="0" smtClean="0">
                <a:solidFill>
                  <a:srgbClr val="FFFF00"/>
                </a:solidFill>
              </a:rPr>
              <a:t>Как бы то ни было, приверженность к криминальной субкультуре нередко приводит к самым разным преступлениям.</a:t>
            </a:r>
            <a:br>
              <a:rPr lang="ru-RU" sz="1400" b="1" dirty="0" smtClean="0">
                <a:solidFill>
                  <a:srgbClr val="FFFF00"/>
                </a:solidFill>
              </a:rPr>
            </a:br>
            <a:r>
              <a:rPr lang="ru-RU" sz="1400" b="1" dirty="0" smtClean="0">
                <a:solidFill>
                  <a:srgbClr val="FFFF00"/>
                </a:solidFill>
              </a:rPr>
              <a:t>17 августа 2020 года, Верховный суд России постановил признать «Арестантское уголовное единство» (АУЕ) экстремистской организацией. </a:t>
            </a:r>
            <a:br>
              <a:rPr lang="ru-RU" sz="1400" b="1" dirty="0" smtClean="0">
                <a:solidFill>
                  <a:srgbClr val="FFFF00"/>
                </a:solidFill>
              </a:rPr>
            </a:br>
            <a:r>
              <a:rPr lang="ru-RU" sz="1400" b="1" dirty="0" smtClean="0">
                <a:solidFill>
                  <a:srgbClr val="FFFF00"/>
                </a:solidFill>
              </a:rPr>
              <a:t>В настоящее время любая деятельность, связанная с АУЕ, запрещена на территории страны. </a:t>
            </a:r>
            <a:br>
              <a:rPr lang="ru-RU" sz="1400" b="1" dirty="0" smtClean="0">
                <a:solidFill>
                  <a:srgbClr val="FFFF00"/>
                </a:solidFill>
              </a:rPr>
            </a:br>
            <a:r>
              <a:rPr lang="ru-RU" sz="1400" b="1" dirty="0" smtClean="0">
                <a:solidFill>
                  <a:srgbClr val="FFFF00"/>
                </a:solidFill>
              </a:rPr>
              <a:t>Теперь действия тех, кто причисляет себя к движению АУЕ, подпадают под статью 282.1 «Организация экстремистского сообщества» УК РФ с максимальным наказанием до 12 лет лишения свободы и штрафом до 700 тысяч рублей. </a:t>
            </a:r>
            <a:br>
              <a:rPr lang="ru-RU" sz="1400" b="1" dirty="0" smtClean="0">
                <a:solidFill>
                  <a:srgbClr val="FFFF00"/>
                </a:solidFill>
              </a:rPr>
            </a:br>
            <a:r>
              <a:rPr lang="ru-RU" sz="1400" b="1" dirty="0" smtClean="0">
                <a:solidFill>
                  <a:srgbClr val="FFFF00"/>
                </a:solidFill>
              </a:rPr>
              <a:t>Фактически сторонников АУЕ приравняли к адептам фашизма или исламистам-радикалам.</a:t>
            </a:r>
            <a:br>
              <a:rPr lang="ru-RU" sz="1400" b="1" dirty="0" smtClean="0">
                <a:solidFill>
                  <a:srgbClr val="FFFF00"/>
                </a:solidFill>
              </a:rPr>
            </a:br>
            <a:r>
              <a:rPr lang="ru-RU" sz="1400" b="1" dirty="0" smtClean="0">
                <a:solidFill>
                  <a:srgbClr val="FFFF00"/>
                </a:solidFill>
              </a:rPr>
              <a:t>Первый в России приговор за создание запрещенной в России экстремистской группировки АУЕ вынесен в Екатеринбурге. Теперь двоим фигурантам предстоит на практике испытать все прелести, которые пропагандировали, они отправятся в места лишения свободы  соответственно на 7 лет и 3,5 года, а их </a:t>
            </a:r>
            <a:r>
              <a:rPr lang="ru-RU" sz="1400" b="1" dirty="0" err="1" smtClean="0">
                <a:solidFill>
                  <a:srgbClr val="FFFF00"/>
                </a:solidFill>
              </a:rPr>
              <a:t>подельница</a:t>
            </a:r>
            <a:r>
              <a:rPr lang="ru-RU" sz="1400" b="1" dirty="0" smtClean="0">
                <a:solidFill>
                  <a:srgbClr val="FFFF00"/>
                </a:solidFill>
              </a:rPr>
              <a:t> получила 4 года условно.</a:t>
            </a:r>
            <a:br>
              <a:rPr lang="ru-RU" sz="1400" b="1" dirty="0" smtClean="0">
                <a:solidFill>
                  <a:srgbClr val="FFFF00"/>
                </a:solidFill>
              </a:rPr>
            </a:br>
            <a:r>
              <a:rPr lang="ru-RU" sz="1400" b="1" dirty="0" smtClean="0">
                <a:solidFill>
                  <a:srgbClr val="FFFF00"/>
                </a:solidFill>
              </a:rPr>
              <a:t>Сообщить о деятельности представителей АУЕ, в том числе о поборах на «общаг» можно по телефону: 2-11-33, 2-11-34.  </a:t>
            </a:r>
            <a:br>
              <a:rPr lang="ru-RU" sz="1400" b="1" dirty="0" smtClean="0">
                <a:solidFill>
                  <a:srgbClr val="FFFF00"/>
                </a:solidFill>
              </a:rPr>
            </a:br>
            <a:endParaRPr lang="ru-RU" sz="1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ПРОКУРАТУРА СРЕТЕНСКОГО РАЙОНА ИНФОРМИРУЕТ.   «АУЕ» в считанные годы распространилась почти по всей территории страны. Основной контингент – дети в возрасте от 10 до 17 лет – самая беззащитная часть населения. Основной посыл её идеологии отражён в названии – это фактически культ тюремных «понятий», тюремной романтики, стилизованный под молодёжную культуру.  Это культ воровства и тунеядства. Учиться, получать образование или просто читать книги среди сторонников АУЕ порицается. Представители АУЕ требуют от сверстников платить деньги, чтобы «подогреть на зоне», и всеми возможными способами вовлекают несовершеннолетних в незаконную деятельность, толкая их на преступления. Мотивы, которые привлекают подростков в движение АУЕ, сильно отличаются друг от друга. Одними движет блатная романтика, другими — страх и принуждение.  Как бы то ни было, приверженность к криминальной субкультуре нередко приводит к самым разным преступлениям. 17 августа 2020 года, Верховный суд России постановил признать «Арестантское уголовное единство» (АУЕ) экстремистской организацией.  В настоящее время любая деятельность, связанная с АУЕ, запрещена на территории страны.  Теперь действия тех, кто причисляет себя к движению АУЕ, подпадают под статью 282.1 «Организация экстремистского сообщества» УК РФ с максимальным наказанием до 12 лет лишения свободы и штрафом до 700 тысяч рублей.  Фактически сторонников АУЕ приравняли к адептам фашизма или исламистам-радикалам. Первый в России приговор за создание запрещенной в России экстремистской группировки АУЕ вынесен в Екатеринбурге. Теперь двоим фигурантам предстоит на практике испытать все прелести, которые пропагандировали, они отправятся в места лишения свободы  соответственно на 7 лет и 3,5 года, а их подельница получила 4 года условно. Сообщить о деятельности представителей АУЕ, в том числе о поборах на «общаг» можно по телефону: 2-11-33, 2-11-34.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ПРОКУРАТУРА СРЕТЕНСКОГО РАЙОНА ИНФОРМИРУЕТ.   «АУЕ» в считанные годы распространилась почти по всей территории страны. Основной контингент – дети в возрасте от 10 до 17 лет – самая беззащитная часть населения. Основной посыл её идеологии отражён в названии – это фактически культ тюремных «понятий», тюремной романтики, стилизованный под молодёжную культуру.  Это культ воровства и тунеядства. Учиться, получать образование или просто читать книги среди сторонников АУЕ порицается. Представители АУЕ требуют от сверстников платить деньги, чтобы «подогреть на зоне», и всеми возможными способами вовлекают несовершеннолетних в незаконную деятельность, толкая их на преступления. Мотивы, которые привлекают подростков в движение АУЕ, сильно отличаются друг от друга. Одними движет блатная романтика, другими — страх и принуждение.  Как бы то ни было, приверженность к криминальной субкультуре нередко приводит к самым разным преступлениям. 17 августа 2020 года, Верховный суд России постановил признать «Арестантское уголовное единство» (АУЕ) экстремистской организацией.  В настоящее время любая деятельность, связанная с АУЕ, запрещена на территории страны.  Теперь действия тех, кто причисляет себя к движению АУЕ, подпадают под статью 282.1 «Организация экстремистского сообщества» УК РФ с максимальным наказанием до 12 лет лишения свободы и штрафом до 700 тысяч рублей.  Фактически сторонников АУЕ приравняли к адептам фашизма или исламистам-радикалам. Первый в России приговор за создание запрещенной в России экстремистской группировки АУЕ вынесен в Екатеринбурге. Теперь двоим фигурантам предстоит на практике испытать все прелести, которые пропагандировали, они отправятся в места лишения свободы  соответственно на 7 лет и 3,5 года, а их подельница получила 4 года условно. Сообщить о деятельности представителей АУЕ, в том числе о поборах на «общаг» можно по телефону: 2-11-33, 2-11-34.   </dc:title>
  <cp:lastModifiedBy>Админ</cp:lastModifiedBy>
  <cp:revision>7</cp:revision>
  <dcterms:modified xsi:type="dcterms:W3CDTF">2020-09-25T02:26:35Z</dcterms:modified>
</cp:coreProperties>
</file>